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63" r:id="rId6"/>
    <p:sldId id="262" r:id="rId7"/>
    <p:sldId id="264" r:id="rId8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DA5D1-597D-4AC2-9A9D-BF68FDCD4538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F8C5B-C8D3-425C-94BA-DF654646F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3971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C484-7AC9-4262-8B9D-0E2784933888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ABFEF-3263-40DB-9E6F-5DE8647EF72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74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893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6405-14A7-469F-9454-0A6CEB431CB9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39-772F-4561-B58F-A2054A26F3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11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6405-14A7-469F-9454-0A6CEB431CB9}" type="datetimeFigureOut">
              <a:rPr lang="lv-LV" smtClean="0"/>
              <a:t>12.05.2020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39-772F-4561-B58F-A2054A26F3A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121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52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6405-14A7-469F-9454-0A6CEB431CB9}" type="datetimeFigureOut">
              <a:rPr lang="lv-LV" smtClean="0"/>
              <a:t>12.05.2020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39-772F-4561-B58F-A2054A26F3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329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6405-14A7-469F-9454-0A6CEB431CB9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39-772F-4561-B58F-A2054A26F3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391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6405-14A7-469F-9454-0A6CEB431CB9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39-772F-4561-B58F-A2054A26F3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256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6405-14A7-469F-9454-0A6CEB431CB9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39-772F-4561-B58F-A2054A26F3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163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6405-14A7-469F-9454-0A6CEB431CB9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39-772F-4561-B58F-A2054A26F3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405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6405-14A7-469F-9454-0A6CEB431CB9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39-772F-4561-B58F-A2054A26F3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705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6405-14A7-469F-9454-0A6CEB431CB9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39-772F-4561-B58F-A2054A26F3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759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F6405-14A7-469F-9454-0A6CEB431CB9}" type="datetimeFigureOut">
              <a:rPr lang="lv-LV" smtClean="0"/>
              <a:t>12.05.2020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D539-772F-4561-B58F-A2054A26F3A8}" type="slidenum">
              <a:rPr lang="lv-LV" smtClean="0"/>
              <a:t>‹#›</a:t>
            </a:fld>
            <a:endParaRPr lang="lv-LV" dirty="0"/>
          </a:p>
        </p:txBody>
      </p:sp>
      <p:pic>
        <p:nvPicPr>
          <p:cNvPr id="7" name="Attēls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0" y="6318175"/>
            <a:ext cx="325190" cy="423193"/>
          </a:xfrm>
          <a:prstGeom prst="rect">
            <a:avLst/>
          </a:prstGeom>
        </p:spPr>
      </p:pic>
      <p:sp>
        <p:nvSpPr>
          <p:cNvPr id="8" name="Taisnstūris 7"/>
          <p:cNvSpPr/>
          <p:nvPr userDrawn="1"/>
        </p:nvSpPr>
        <p:spPr>
          <a:xfrm>
            <a:off x="467544" y="6318175"/>
            <a:ext cx="4572000" cy="42319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lv-LV" sz="950" kern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RĪGAS DOMES </a:t>
            </a:r>
          </a:p>
          <a:p>
            <a:pPr lvl="0"/>
            <a:r>
              <a:rPr lang="lv-LV" sz="1200" kern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 IEŅĒMUMU PĀRVALDE</a:t>
            </a:r>
            <a:endParaRPr lang="lv-LV" sz="1200" baseline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2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isnstūris 1"/>
          <p:cNvSpPr/>
          <p:nvPr/>
        </p:nvSpPr>
        <p:spPr>
          <a:xfrm>
            <a:off x="539552" y="1340768"/>
            <a:ext cx="36541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Kvalitātes vadības sistēma </a:t>
            </a:r>
          </a:p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Pārvaldē tika ieviesta un sertificēta 2005. gadā saskaņā ar </a:t>
            </a:r>
          </a:p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standarta ISO 9001:2000 </a:t>
            </a:r>
          </a:p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prasībām</a:t>
            </a:r>
          </a:p>
          <a:p>
            <a:pPr algn="ctr"/>
            <a:endParaRPr lang="lv-LV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 gada aprīlī </a:t>
            </a:r>
          </a:p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kvalitātes vadības sistēma </a:t>
            </a:r>
          </a:p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sertificēta </a:t>
            </a:r>
          </a:p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atbilstoši standarta  </a:t>
            </a:r>
          </a:p>
          <a:p>
            <a:pPr algn="ctr"/>
            <a:r>
              <a:rPr lang="lv-LV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9001:2015 </a:t>
            </a:r>
          </a:p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prasībām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BE6987-CCC0-40A8-8623-353BF48CFF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6437"/>
            <a:ext cx="4410744" cy="66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2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68450" y="1916360"/>
            <a:ext cx="8351837" cy="1944688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Kvalitātes vadības sistēmas sfēra: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 b="1" kern="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Nekustamā īpašuma nodokļa administrēšana un nekustamā īpašuma lietošanas mērķu noteikšana Rīgas pilsētas administratīvajā teritorijā</a:t>
            </a:r>
          </a:p>
        </p:txBody>
      </p:sp>
    </p:spTree>
    <p:extLst>
      <p:ext uri="{BB962C8B-B14F-4D97-AF65-F5344CB8AC3E}">
        <p14:creationId xmlns:p14="http://schemas.microsoft.com/office/powerpoint/2010/main" val="144595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95536" y="836712"/>
            <a:ext cx="8280921" cy="4752528"/>
            <a:chOff x="395536" y="1052736"/>
            <a:chExt cx="8280921" cy="4752528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395536" y="1052736"/>
              <a:ext cx="8280921" cy="4752528"/>
            </a:xfrm>
            <a:prstGeom prst="verticalScrol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ü"/>
                <a:tabLst>
                  <a:tab pos="502920" algn="l"/>
                </a:tabLst>
              </a:pPr>
              <a:r>
                <a:rPr lang="lv-LV" dirty="0">
                  <a:solidFill>
                    <a:schemeClr val="accent1">
                      <a:lumMod val="75000"/>
                    </a:schemeClr>
                  </a:solidFill>
                  <a:latin typeface="Times New Roman"/>
                  <a:ea typeface="Times New Roman"/>
                </a:rPr>
                <a:t>Veikt nekustamā īpašuma nodokļa administrēšanu atbilstoši Latvijas Republikas normatīvajiem aktiem un citām saistošajām prasībām. Nodrošināt tekošā gada budžeta plāna izpildi pilnā apjomā.</a:t>
              </a:r>
              <a:endParaRPr lang="lv-LV" sz="16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endParaRPr>
            </a:p>
            <a:p>
              <a:pPr lvl="1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ü"/>
                <a:tabLst>
                  <a:tab pos="502920" algn="l"/>
                </a:tabLst>
              </a:pPr>
              <a:r>
                <a:rPr lang="lv-LV" dirty="0">
                  <a:solidFill>
                    <a:schemeClr val="accent1">
                      <a:lumMod val="75000"/>
                    </a:schemeClr>
                  </a:solidFill>
                  <a:latin typeface="Times New Roman"/>
                  <a:ea typeface="Times New Roman"/>
                </a:rPr>
                <a:t>Noteikt un mainīt nekustamā īpašuma lietošanas mērķus atbilstoši Latvijas Republikas normatīvajiem aktiem un citām saistošajām prasībām.</a:t>
              </a:r>
              <a:endParaRPr lang="lv-LV" sz="16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endParaRPr>
            </a:p>
            <a:p>
              <a:pPr lvl="1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ü"/>
                <a:tabLst>
                  <a:tab pos="502920" algn="l"/>
                </a:tabLst>
              </a:pPr>
              <a:r>
                <a:rPr lang="lv-LV" dirty="0">
                  <a:solidFill>
                    <a:schemeClr val="accent1">
                      <a:lumMod val="75000"/>
                    </a:schemeClr>
                  </a:solidFill>
                  <a:latin typeface="Times New Roman"/>
                  <a:ea typeface="Times New Roman"/>
                </a:rPr>
                <a:t>Veicināt sadarbību ar ieinteresētajām pusēm, kurām ir ietekme uz Pārvaldes kvalitātes vadības sistēmu, nepārtraukti uzlabot kvalitātes vadības sistēmu, regulāri uzraugot un pārskatot Pārvaldes un ieinteresēto pušu vajadzības un vēlmes.</a:t>
              </a:r>
              <a:endParaRPr lang="lv-LV" sz="1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" name="Taisnstūris 3"/>
            <p:cNvSpPr/>
            <p:nvPr/>
          </p:nvSpPr>
          <p:spPr>
            <a:xfrm>
              <a:off x="2788581" y="1052736"/>
              <a:ext cx="300755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r">
                <a:spcBef>
                  <a:spcPct val="20000"/>
                </a:spcBef>
                <a:buClr>
                  <a:srgbClr val="FF3300"/>
                </a:buClr>
                <a:buSzPct val="75000"/>
                <a:defRPr/>
              </a:pPr>
              <a:r>
                <a:rPr lang="lv-LV" sz="2800" b="1" kern="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Kvalitātes politika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573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8bad7a0a4144f7299c9cb476a43ff67 xmlns="92432b4e-2057-40fa-bad9-976b65bc790d">
      <Terms xmlns="http://schemas.microsoft.com/office/infopath/2007/PartnerControls">
        <TermInfo xmlns="http://schemas.microsoft.com/office/infopath/2007/PartnerControls">
          <TermName xmlns="http://schemas.microsoft.com/office/infopath/2007/PartnerControls">2.1. KVS politika, mērķi</TermName>
          <TermId xmlns="http://schemas.microsoft.com/office/infopath/2007/PartnerControls">b1280257-e78e-4999-ae43-9fa8bbfab54c</TermId>
        </TermInfo>
      </Terms>
    </c8bad7a0a4144f7299c9cb476a43ff67>
    <Datums xmlns="99da2e36-3f85-4b33-9cf2-430c0e5e6ec3" xsi:nil="true"/>
    <TaxCatchAll xmlns="7403e60b-c184-45ac-901e-15f670163da2">
      <Value>67</Value>
    </TaxCatchAll>
    <Dok_x002e_Nr_x002e_ xmlns="99da2e36-3f85-4b33-9cf2-430c0e5e6ec3" xsi:nil="true"/>
    <_dlc_DocId xmlns="7403e60b-c184-45ac-901e-15f670163da2">4EETW7RN3FDR-1928237460-77</_dlc_DocId>
    <_dlc_DocIdUrl xmlns="7403e60b-c184-45ac-901e-15f670163da2">
      <Url>https://dome.riga.lv/departaments/findeps/pip/_layouts/15/DocIdRedir.aspx?ID=4EETW7RN3FDR-1928237460-77</Url>
      <Description>4EETW7RN3FDR-1928237460-77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2. Kvalitātes vadības sistēma" ma:contentTypeID="0x010100D805005E6DA0E44FBF4DB55C8A5F05B200A10BF92804733846A9869FF68432F551" ma:contentTypeVersion="9" ma:contentTypeDescription="" ma:contentTypeScope="" ma:versionID="5da67f8449941ff02a7212895752ff41">
  <xsd:schema xmlns:xsd="http://www.w3.org/2001/XMLSchema" xmlns:xs="http://www.w3.org/2001/XMLSchema" xmlns:p="http://schemas.microsoft.com/office/2006/metadata/properties" xmlns:ns2="92432b4e-2057-40fa-bad9-976b65bc790d" xmlns:ns3="99da2e36-3f85-4b33-9cf2-430c0e5e6ec3" xmlns:ns4="7403e60b-c184-45ac-901e-15f670163da2" targetNamespace="http://schemas.microsoft.com/office/2006/metadata/properties" ma:root="true" ma:fieldsID="6cada79e51ed2b37ff5dffc74a6bdd28" ns2:_="" ns3:_="" ns4:_="">
    <xsd:import namespace="92432b4e-2057-40fa-bad9-976b65bc790d"/>
    <xsd:import namespace="99da2e36-3f85-4b33-9cf2-430c0e5e6ec3"/>
    <xsd:import namespace="7403e60b-c184-45ac-901e-15f670163da2"/>
    <xsd:element name="properties">
      <xsd:complexType>
        <xsd:sequence>
          <xsd:element name="documentManagement">
            <xsd:complexType>
              <xsd:all>
                <xsd:element ref="ns3:Datums" minOccurs="0"/>
                <xsd:element ref="ns3:Dok_x002e_Nr_x002e_" minOccurs="0"/>
                <xsd:element ref="ns2:c8bad7a0a4144f7299c9cb476a43ff67" minOccurs="0"/>
                <xsd:element ref="ns4:TaxCatchAll" minOccurs="0"/>
                <xsd:element ref="ns4:TaxCatchAllLabel" minOccurs="0"/>
                <xsd:element ref="ns2:SharedWithUsers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32b4e-2057-40fa-bad9-976b65bc790d" elementFormDefault="qualified">
    <xsd:import namespace="http://schemas.microsoft.com/office/2006/documentManagement/types"/>
    <xsd:import namespace="http://schemas.microsoft.com/office/infopath/2007/PartnerControls"/>
    <xsd:element name="c8bad7a0a4144f7299c9cb476a43ff67" ma:index="7" nillable="true" ma:taxonomy="true" ma:internalName="c8bad7a0a4144f7299c9cb476a43ff67" ma:taxonomyFieldName="_x0032__x002e__x0020_Kvalit_x0101_tes_x0020_vad_x012b_bas_x0020_sist_x0113_ma" ma:displayName="2. Kvalitātes vadības sistēma" ma:default="" ma:fieldId="{c8bad7a0-a414-4f72-99c9-cb476a43ff67}" ma:sspId="f9ab4059-8002-433f-8324-2db5ab15f17f" ma:termSetId="3544ff1f-4682-42b2-a0f6-8061c41fac43" ma:anchorId="e9773e4f-da2e-499f-a269-a460cf987f77" ma:open="false" ma:isKeyword="false">
      <xsd:complexType>
        <xsd:sequence>
          <xsd:element ref="pc:Terms" minOccurs="0" maxOccurs="1"/>
        </xsd:sequence>
      </xsd:complexType>
    </xsd:element>
    <xsd:element name="SharedWithUsers" ma:index="15" nillable="true" ma:displayName="Koplietots a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da2e36-3f85-4b33-9cf2-430c0e5e6ec3" elementFormDefault="qualified">
    <xsd:import namespace="http://schemas.microsoft.com/office/2006/documentManagement/types"/>
    <xsd:import namespace="http://schemas.microsoft.com/office/infopath/2007/PartnerControls"/>
    <xsd:element name="Datums" ma:index="4" nillable="true" ma:displayName="Datums" ma:format="DateOnly" ma:internalName="Datums">
      <xsd:simpleType>
        <xsd:restriction base="dms:DateTime"/>
      </xsd:simpleType>
    </xsd:element>
    <xsd:element name="Dok_x002e_Nr_x002e_" ma:index="5" nillable="true" ma:displayName="Dok.Nr." ma:internalName="Dok_x002e_Nr_x002e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3e60b-c184-45ac-901e-15f670163da2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ksonomijas kopskata kolonna" ma:hidden="true" ma:list="{660dde99-4aba-4d13-8aba-56d7610367b1}" ma:internalName="TaxCatchAll" ma:showField="CatchAllData" ma:web="7403e60b-c184-45ac-901e-15f670163d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ksonomijas kopskata kolonna1" ma:hidden="true" ma:list="{660dde99-4aba-4d13-8aba-56d7610367b1}" ma:internalName="TaxCatchAllLabel" ma:readOnly="true" ma:showField="CatchAllDataLabel" ma:web="7403e60b-c184-45ac-901e-15f670163d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6" nillable="true" ma:displayName="Dokumenta ID vērtība" ma:description="Šim vienumam piešķirtā dokumenta ID vērtība." ma:internalName="_dlc_DocId" ma:readOnly="true">
      <xsd:simpleType>
        <xsd:restriction base="dms:Text"/>
      </xsd:simpleType>
    </xsd:element>
    <xsd:element name="_dlc_DocIdUrl" ma:index="17" nillable="true" ma:displayName="Dokumenta ID" ma:description="Pastāvīga saite uz š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atura tips"/>
        <xsd:element ref="dc:title" minOccurs="0" maxOccurs="1" ma:index="1" ma:displayName="Virsraksts"/>
        <xsd:element ref="dc:subject" minOccurs="0" maxOccurs="1"/>
        <xsd:element ref="dc:description" minOccurs="0" maxOccurs="1" ma:index="3" ma:displayName="Komentāri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56416B-A736-4697-9DAD-4C0D2A3DAB95}">
  <ds:schemaRefs>
    <ds:schemaRef ds:uri="http://schemas.microsoft.com/office/2006/documentManagement/types"/>
    <ds:schemaRef ds:uri="92432b4e-2057-40fa-bad9-976b65bc790d"/>
    <ds:schemaRef ds:uri="http://purl.org/dc/elements/1.1/"/>
    <ds:schemaRef ds:uri="http://schemas.microsoft.com/office/2006/metadata/properties"/>
    <ds:schemaRef ds:uri="7403e60b-c184-45ac-901e-15f670163da2"/>
    <ds:schemaRef ds:uri="http://schemas.openxmlformats.org/package/2006/metadata/core-properties"/>
    <ds:schemaRef ds:uri="http://purl.org/dc/terms/"/>
    <ds:schemaRef ds:uri="99da2e36-3f85-4b33-9cf2-430c0e5e6ec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DCD5DE-24A8-4E8C-BA60-C297279EEB5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754E3DC-1C30-45BA-A43A-9ADD17252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432b4e-2057-40fa-bad9-976b65bc790d"/>
    <ds:schemaRef ds:uri="99da2e36-3f85-4b33-9cf2-430c0e5e6ec3"/>
    <ds:schemaRef ds:uri="7403e60b-c184-45ac-901e-15f670163d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96DA17E-C297-45AA-9DA5-FF255D4831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126</Words>
  <Application>Microsoft Office PowerPoint</Application>
  <PresentationFormat>Slaidrāde ekrānā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tēma</vt:lpstr>
      <vt:lpstr>PowerPoint prezentācija</vt:lpstr>
      <vt:lpstr>PowerPoint prezentācija</vt:lpstr>
      <vt:lpstr>PowerPoint prezentācija</vt:lpstr>
    </vt:vector>
  </TitlesOfParts>
  <Company>Rīgas Dome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Kvalitātes vadības sistēmas sfēra un politika</dc:title>
  <dc:creator>Inta Miķelsone</dc:creator>
  <dc:description>apstiprināts ar Pārvaldes 2017.gada 2.maija rīkojumu Nr.18</dc:description>
  <cp:lastModifiedBy>Kristīne Daha</cp:lastModifiedBy>
  <cp:revision>74</cp:revision>
  <cp:lastPrinted>2016-04-12T07:36:33Z</cp:lastPrinted>
  <dcterms:created xsi:type="dcterms:W3CDTF">2016-02-03T13:01:10Z</dcterms:created>
  <dcterms:modified xsi:type="dcterms:W3CDTF">2020-05-12T13:32:46Z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0x010100D805005E6DA0E44FBF4DB55C8A5F05B200A10BF92804733846A9869FF68432F551</vt:lpwstr>
  </property>
  <property fmtid="{D5CDD505-2E9C-101B-9397-08002B2CF9AE}" pid="3" name="2. Kvalitātes vadības sistēma">
    <vt:lpwstr>67;#2.1. KVS politika, mērķi|b1280257-e78e-4999-ae43-9fa8bbfab54c</vt:lpwstr>
  </property>
  <property fmtid="{D5CDD505-2E9C-101B-9397-08002B2CF9AE}" pid="4" name="_dlc_DocIdItemGuid">
    <vt:lpwstr>472351a3-10b9-4344-8cf2-2d213073c9f0</vt:lpwstr>
  </property>
</Properties>
</file>